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23"/>
  </p:handoutMasterIdLst>
  <p:sldIdLst>
    <p:sldId id="256" r:id="rId3"/>
    <p:sldId id="302" r:id="rId4"/>
    <p:sldId id="313" r:id="rId5"/>
    <p:sldId id="305" r:id="rId6"/>
    <p:sldId id="354" r:id="rId7"/>
    <p:sldId id="307" r:id="rId8"/>
    <p:sldId id="315" r:id="rId9"/>
    <p:sldId id="344" r:id="rId10"/>
    <p:sldId id="308" r:id="rId11"/>
    <p:sldId id="309" r:id="rId12"/>
    <p:sldId id="310" r:id="rId13"/>
    <p:sldId id="367" r:id="rId15"/>
    <p:sldId id="316" r:id="rId16"/>
    <p:sldId id="325" r:id="rId17"/>
    <p:sldId id="317" r:id="rId18"/>
    <p:sldId id="311" r:id="rId19"/>
    <p:sldId id="368" r:id="rId20"/>
    <p:sldId id="312" r:id="rId21"/>
    <p:sldId id="301" r:id="rId22"/>
  </p:sldIdLst>
  <p:sldSz cx="12195175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6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28.png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microsoft.com/office/2007/relationships/hdphoto" Target="../media/image4.wdp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  <a:endParaRPr lang="zh-CN" altLang="en-US" dirty="0"/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  <a:endParaRPr lang="zh-CN" altLang="zh-CN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  <a:endParaRPr lang="zh-CN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  <a:endParaRPr lang="zh-CN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  <a:endParaRPr lang="zh-CN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                      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  <a:endParaRPr lang="zh-CN" altLang="en-US" dirty="0"/>
          </a:p>
        </p:txBody>
      </p:sp>
      <p:sp>
        <p:nvSpPr>
          <p:cNvPr id="11" name="箭头: 上 5"/>
          <p:cNvSpPr/>
          <p:nvPr>
            <p:custDataLst>
              <p:tags r:id="rId6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  <a:endParaRPr lang="zh-CN" altLang="en-US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697230" y="1341120"/>
            <a:ext cx="10975975" cy="4711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28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2026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29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30</a:t>
            </a:r>
            <a:r>
              <a:rPr lang="zh-CN" altLang="en-US" sz="3200" dirty="0" smtClean="0"/>
              <a:t>日至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  <a:endParaRPr lang="zh-CN" altLang="en-US" sz="3200" dirty="0"/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2026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>
                <a:solidFill>
                  <a:srgbClr val="FF0000"/>
                </a:solidFill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  <a:endParaRPr lang="zh-CN" altLang="en-US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  <a:endParaRPr kumimoji="0" lang="zh-CN" altLang="en-US" sz="32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  <a:endParaRPr lang="en-US" altLang="zh-CN" sz="4800" spc="200">
              <a:solidFill>
                <a:srgbClr val="00009B"/>
              </a:solidFill>
              <a:uFillTx/>
              <a:latin typeface="汉仪雅酷黑简" panose="00020600040101010101" charset="-122"/>
              <a:ea typeface="汉仪雅酷黑简" panose="00020600040101010101" charset="-122"/>
            </a:endParaRP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  <a:endParaRPr lang="zh-CN" altLang="en-US" sz="4800" spc="200">
              <a:solidFill>
                <a:srgbClr val="00009B"/>
              </a:solidFill>
              <a:uFillTx/>
              <a:latin typeface="汉仪雅酷黑简" panose="00020600040101010101" charset="-122"/>
              <a:ea typeface="汉仪雅酷黑简" panose="0002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br>
              <a:rPr lang="en-US" altLang="zh-CN" sz="3200" dirty="0"/>
            </a:br>
            <a:br>
              <a:rPr lang="en-US" altLang="zh-CN" sz="3200" dirty="0"/>
            </a:b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  <a:endParaRPr lang="zh-CN" altLang="zh-CN" sz="44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  <a:endParaRPr lang="zh-CN" altLang="en-US" sz="4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mU0NjM0OGQzNDJkOWRmNDI0NWM5ZDVkYjU5Nzk4ZW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WPS 演示</Application>
  <PresentationFormat>自定义</PresentationFormat>
  <Paragraphs>144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方正黑体_GBK</vt:lpstr>
      <vt:lpstr>DejaVu Sans</vt:lpstr>
      <vt:lpstr>汉仪雅酷黑简</vt:lpstr>
      <vt:lpstr>Calibri</vt:lpstr>
      <vt:lpstr>宋体</vt:lpstr>
      <vt:lpstr>Arial Unicode MS</vt:lpstr>
      <vt:lpstr>方正书宋_GBK</vt:lpstr>
      <vt:lpstr>等线</vt:lpstr>
      <vt:lpstr>C059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maominghui</cp:lastModifiedBy>
  <cp:revision>423</cp:revision>
  <dcterms:created xsi:type="dcterms:W3CDTF">2025-12-26T05:09:12Z</dcterms:created>
  <dcterms:modified xsi:type="dcterms:W3CDTF">2025-12-26T05:09:12Z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2052-12.8.2.19831</vt:lpwstr>
  </property>
</Properties>
</file>